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5" r:id="rId1"/>
  </p:sldMasterIdLst>
  <p:notesMasterIdLst>
    <p:notesMasterId r:id="rId3"/>
  </p:notesMasterIdLst>
  <p:sldIdLst>
    <p:sldId id="256" r:id="rId2"/>
  </p:sldIdLst>
  <p:sldSz cx="6858000" cy="9906000" type="A4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0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80" y="9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475" cy="4667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2A830D-1CBD-4CF5-8FA2-43292380F3B1}" type="datetimeFigureOut">
              <a:rPr lang="en-SE" smtClean="0"/>
              <a:t>2026-04-07</a:t>
            </a:fld>
            <a:endParaRPr lang="en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2419350" y="1162050"/>
            <a:ext cx="21717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701675" y="4473576"/>
            <a:ext cx="5607050" cy="366077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1" y="8829676"/>
            <a:ext cx="3038475" cy="4667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970338" y="8829676"/>
            <a:ext cx="3038475" cy="4667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879E05-63B6-4E19-AACC-164CD7875EA1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2837917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>
          <a:xfrm>
            <a:off x="2419350" y="1162050"/>
            <a:ext cx="2171700" cy="3136900"/>
          </a:xfrm>
        </p:spPr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879E05-63B6-4E19-AACC-164CD7875EA1}" type="slidenum">
              <a:rPr lang="en-SE" smtClean="0"/>
              <a:t>1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20629662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1547336" y="911354"/>
            <a:ext cx="3922776" cy="75533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en-SE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6669" y="1586560"/>
            <a:ext cx="5804111" cy="6348316"/>
          </a:xfrm>
        </p:spPr>
        <p:txBody>
          <a:bodyPr anchor="ctr">
            <a:noAutofit/>
          </a:bodyPr>
          <a:lstStyle>
            <a:lvl1pPr algn="ctr">
              <a:defRPr sz="5625" spc="450" baseline="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45963" y="8636619"/>
            <a:ext cx="4525523" cy="1072181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125" b="1" i="0" cap="all" spc="225" baseline="0">
                <a:solidFill>
                  <a:schemeClr val="tx2"/>
                </a:solidFill>
              </a:defRPr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6669" y="9209314"/>
            <a:ext cx="1310469" cy="503334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D3FE42E8-8B57-452D-A122-4DCE9AC771EF}" type="datetime1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51437" y="9209314"/>
            <a:ext cx="2314575" cy="499483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00311" y="9209314"/>
            <a:ext cx="1310469" cy="499483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F8E28480-1C08-4458-AD97-0283E6FFD09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159449" cy="9906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SE"/>
          </a:p>
        </p:txBody>
      </p:sp>
      <p:sp>
        <p:nvSpPr>
          <p:cNvPr id="10" name="Rectangle 9" title="left edge border"/>
          <p:cNvSpPr/>
          <p:nvPr/>
        </p:nvSpPr>
        <p:spPr>
          <a:xfrm>
            <a:off x="0" y="0"/>
            <a:ext cx="159449" cy="9906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2383767106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E42E8-8B57-452D-A122-4DCE9AC771EF}" type="datetime1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003774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72683" y="552336"/>
            <a:ext cx="1328948" cy="8089472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07231" y="552336"/>
            <a:ext cx="4357138" cy="8089472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E42E8-8B57-452D-A122-4DCE9AC771EF}" type="datetime1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158276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E42E8-8B57-452D-A122-4DCE9AC771EF}" type="datetime1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401167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1" y="0"/>
            <a:ext cx="1583234" cy="9906000"/>
          </a:xfrm>
          <a:custGeom>
            <a:avLst/>
            <a:gdLst/>
            <a:ahLst/>
            <a:cxnLst/>
            <a:rect l="0" t="0" r="r" b="b"/>
            <a:pathLst>
              <a:path w="1773" h="4320">
                <a:moveTo>
                  <a:pt x="0" y="0"/>
                </a:moveTo>
                <a:lnTo>
                  <a:pt x="891" y="0"/>
                </a:lnTo>
                <a:lnTo>
                  <a:pt x="906" y="56"/>
                </a:lnTo>
                <a:lnTo>
                  <a:pt x="921" y="111"/>
                </a:lnTo>
                <a:lnTo>
                  <a:pt x="938" y="165"/>
                </a:lnTo>
                <a:lnTo>
                  <a:pt x="957" y="217"/>
                </a:lnTo>
                <a:lnTo>
                  <a:pt x="980" y="266"/>
                </a:lnTo>
                <a:lnTo>
                  <a:pt x="1007" y="312"/>
                </a:lnTo>
                <a:lnTo>
                  <a:pt x="1036" y="351"/>
                </a:lnTo>
                <a:lnTo>
                  <a:pt x="1069" y="387"/>
                </a:lnTo>
                <a:lnTo>
                  <a:pt x="1105" y="422"/>
                </a:lnTo>
                <a:lnTo>
                  <a:pt x="1145" y="456"/>
                </a:lnTo>
                <a:lnTo>
                  <a:pt x="1185" y="487"/>
                </a:lnTo>
                <a:lnTo>
                  <a:pt x="1227" y="520"/>
                </a:lnTo>
                <a:lnTo>
                  <a:pt x="1270" y="551"/>
                </a:lnTo>
                <a:lnTo>
                  <a:pt x="1311" y="584"/>
                </a:lnTo>
                <a:lnTo>
                  <a:pt x="1352" y="617"/>
                </a:lnTo>
                <a:lnTo>
                  <a:pt x="1390" y="651"/>
                </a:lnTo>
                <a:lnTo>
                  <a:pt x="1425" y="687"/>
                </a:lnTo>
                <a:lnTo>
                  <a:pt x="1456" y="725"/>
                </a:lnTo>
                <a:lnTo>
                  <a:pt x="1484" y="765"/>
                </a:lnTo>
                <a:lnTo>
                  <a:pt x="1505" y="808"/>
                </a:lnTo>
                <a:lnTo>
                  <a:pt x="1521" y="856"/>
                </a:lnTo>
                <a:lnTo>
                  <a:pt x="1530" y="907"/>
                </a:lnTo>
                <a:lnTo>
                  <a:pt x="1534" y="960"/>
                </a:lnTo>
                <a:lnTo>
                  <a:pt x="1534" y="1013"/>
                </a:lnTo>
                <a:lnTo>
                  <a:pt x="1530" y="1068"/>
                </a:lnTo>
                <a:lnTo>
                  <a:pt x="1523" y="1125"/>
                </a:lnTo>
                <a:lnTo>
                  <a:pt x="1515" y="1181"/>
                </a:lnTo>
                <a:lnTo>
                  <a:pt x="1508" y="1237"/>
                </a:lnTo>
                <a:lnTo>
                  <a:pt x="1501" y="1293"/>
                </a:lnTo>
                <a:lnTo>
                  <a:pt x="1496" y="1350"/>
                </a:lnTo>
                <a:lnTo>
                  <a:pt x="1494" y="1405"/>
                </a:lnTo>
                <a:lnTo>
                  <a:pt x="1497" y="1458"/>
                </a:lnTo>
                <a:lnTo>
                  <a:pt x="1504" y="1511"/>
                </a:lnTo>
                <a:lnTo>
                  <a:pt x="1517" y="1560"/>
                </a:lnTo>
                <a:lnTo>
                  <a:pt x="1535" y="1610"/>
                </a:lnTo>
                <a:lnTo>
                  <a:pt x="1557" y="1659"/>
                </a:lnTo>
                <a:lnTo>
                  <a:pt x="1583" y="1708"/>
                </a:lnTo>
                <a:lnTo>
                  <a:pt x="1611" y="1757"/>
                </a:lnTo>
                <a:lnTo>
                  <a:pt x="1640" y="1807"/>
                </a:lnTo>
                <a:lnTo>
                  <a:pt x="1669" y="1855"/>
                </a:lnTo>
                <a:lnTo>
                  <a:pt x="1696" y="1905"/>
                </a:lnTo>
                <a:lnTo>
                  <a:pt x="1721" y="1954"/>
                </a:lnTo>
                <a:lnTo>
                  <a:pt x="1742" y="2006"/>
                </a:lnTo>
                <a:lnTo>
                  <a:pt x="1759" y="2057"/>
                </a:lnTo>
                <a:lnTo>
                  <a:pt x="1769" y="2108"/>
                </a:lnTo>
                <a:lnTo>
                  <a:pt x="1773" y="2160"/>
                </a:lnTo>
                <a:lnTo>
                  <a:pt x="1769" y="2212"/>
                </a:lnTo>
                <a:lnTo>
                  <a:pt x="1759" y="2263"/>
                </a:lnTo>
                <a:lnTo>
                  <a:pt x="1742" y="2314"/>
                </a:lnTo>
                <a:lnTo>
                  <a:pt x="1721" y="2366"/>
                </a:lnTo>
                <a:lnTo>
                  <a:pt x="1696" y="2415"/>
                </a:lnTo>
                <a:lnTo>
                  <a:pt x="1669" y="2465"/>
                </a:lnTo>
                <a:lnTo>
                  <a:pt x="1640" y="2513"/>
                </a:lnTo>
                <a:lnTo>
                  <a:pt x="1611" y="2563"/>
                </a:lnTo>
                <a:lnTo>
                  <a:pt x="1583" y="2612"/>
                </a:lnTo>
                <a:lnTo>
                  <a:pt x="1557" y="2661"/>
                </a:lnTo>
                <a:lnTo>
                  <a:pt x="1535" y="2710"/>
                </a:lnTo>
                <a:lnTo>
                  <a:pt x="1517" y="2760"/>
                </a:lnTo>
                <a:lnTo>
                  <a:pt x="1504" y="2809"/>
                </a:lnTo>
                <a:lnTo>
                  <a:pt x="1497" y="2862"/>
                </a:lnTo>
                <a:lnTo>
                  <a:pt x="1494" y="2915"/>
                </a:lnTo>
                <a:lnTo>
                  <a:pt x="1496" y="2970"/>
                </a:lnTo>
                <a:lnTo>
                  <a:pt x="1501" y="3027"/>
                </a:lnTo>
                <a:lnTo>
                  <a:pt x="1508" y="3083"/>
                </a:lnTo>
                <a:lnTo>
                  <a:pt x="1515" y="3139"/>
                </a:lnTo>
                <a:lnTo>
                  <a:pt x="1523" y="3195"/>
                </a:lnTo>
                <a:lnTo>
                  <a:pt x="1530" y="3252"/>
                </a:lnTo>
                <a:lnTo>
                  <a:pt x="1534" y="3307"/>
                </a:lnTo>
                <a:lnTo>
                  <a:pt x="1534" y="3360"/>
                </a:lnTo>
                <a:lnTo>
                  <a:pt x="1530" y="3413"/>
                </a:lnTo>
                <a:lnTo>
                  <a:pt x="1521" y="3464"/>
                </a:lnTo>
                <a:lnTo>
                  <a:pt x="1505" y="3512"/>
                </a:lnTo>
                <a:lnTo>
                  <a:pt x="1484" y="3555"/>
                </a:lnTo>
                <a:lnTo>
                  <a:pt x="1456" y="3595"/>
                </a:lnTo>
                <a:lnTo>
                  <a:pt x="1425" y="3633"/>
                </a:lnTo>
                <a:lnTo>
                  <a:pt x="1390" y="3669"/>
                </a:lnTo>
                <a:lnTo>
                  <a:pt x="1352" y="3703"/>
                </a:lnTo>
                <a:lnTo>
                  <a:pt x="1311" y="3736"/>
                </a:lnTo>
                <a:lnTo>
                  <a:pt x="1270" y="3769"/>
                </a:lnTo>
                <a:lnTo>
                  <a:pt x="1227" y="3800"/>
                </a:lnTo>
                <a:lnTo>
                  <a:pt x="1185" y="3833"/>
                </a:lnTo>
                <a:lnTo>
                  <a:pt x="1145" y="3864"/>
                </a:lnTo>
                <a:lnTo>
                  <a:pt x="1105" y="3898"/>
                </a:lnTo>
                <a:lnTo>
                  <a:pt x="1069" y="3933"/>
                </a:lnTo>
                <a:lnTo>
                  <a:pt x="1036" y="3969"/>
                </a:lnTo>
                <a:lnTo>
                  <a:pt x="1007" y="4008"/>
                </a:lnTo>
                <a:lnTo>
                  <a:pt x="980" y="4054"/>
                </a:lnTo>
                <a:lnTo>
                  <a:pt x="957" y="4103"/>
                </a:lnTo>
                <a:lnTo>
                  <a:pt x="938" y="4155"/>
                </a:lnTo>
                <a:lnTo>
                  <a:pt x="921" y="4209"/>
                </a:lnTo>
                <a:lnTo>
                  <a:pt x="906" y="4264"/>
                </a:lnTo>
                <a:lnTo>
                  <a:pt x="891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4148" y="1551174"/>
            <a:ext cx="4605227" cy="5871128"/>
          </a:xfrm>
        </p:spPr>
        <p:txBody>
          <a:bodyPr anchor="b">
            <a:normAutofit/>
          </a:bodyPr>
          <a:lstStyle>
            <a:lvl1pPr>
              <a:defRPr sz="4725" spc="450" baseline="0">
                <a:solidFill>
                  <a:schemeClr val="tx2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4149" y="7453019"/>
            <a:ext cx="3947337" cy="1373862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125" b="1" i="0" cap="all" spc="225" baseline="0">
                <a:solidFill>
                  <a:schemeClr val="accent1"/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820558" y="9209314"/>
            <a:ext cx="840345" cy="50333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D3FE42E8-8B57-452D-A122-4DCE9AC771EF}" type="datetime1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69474" y="9209314"/>
            <a:ext cx="2314575" cy="49948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592619" y="9209314"/>
            <a:ext cx="836756" cy="49948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F8E28480-1C08-4458-AD97-0283E6FFD09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Freeform 11"/>
          <p:cNvSpPr/>
          <p:nvPr/>
        </p:nvSpPr>
        <p:spPr bwMode="auto">
          <a:xfrm>
            <a:off x="491840" y="0"/>
            <a:ext cx="926009" cy="9906000"/>
          </a:xfrm>
          <a:custGeom>
            <a:avLst/>
            <a:gdLst/>
            <a:ahLst/>
            <a:cxnLst/>
            <a:rect l="0" t="0" r="r" b="b"/>
            <a:pathLst>
              <a:path w="1037" h="432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grpSp>
        <p:nvGrpSpPr>
          <p:cNvPr id="7" name="Group 6" title="left scallop shape"/>
          <p:cNvGrpSpPr/>
          <p:nvPr/>
        </p:nvGrpSpPr>
        <p:grpSpPr>
          <a:xfrm>
            <a:off x="1" y="0"/>
            <a:ext cx="1583234" cy="9906000"/>
            <a:chOff x="0" y="0"/>
            <a:chExt cx="2110979" cy="6858000"/>
          </a:xfrm>
        </p:grpSpPr>
        <p:sp>
          <p:nvSpPr>
            <p:cNvPr id="9" name="Freeform 8" title="left scallop shape"/>
            <p:cNvSpPr/>
            <p:nvPr/>
          </p:nvSpPr>
          <p:spPr bwMode="auto">
            <a:xfrm>
              <a:off x="0" y="0"/>
              <a:ext cx="2110979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11" title="left scallop inline"/>
            <p:cNvSpPr/>
            <p:nvPr/>
          </p:nvSpPr>
          <p:spPr bwMode="auto">
            <a:xfrm>
              <a:off x="655786" y="0"/>
              <a:ext cx="1234679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60668290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07231" y="3302000"/>
            <a:ext cx="2695194" cy="5228167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39385" y="3302000"/>
            <a:ext cx="2695194" cy="5228167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E42E8-8B57-452D-A122-4DCE9AC771EF}" type="datetime1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888702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232" y="550336"/>
            <a:ext cx="5722144" cy="2157302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374" y="3177250"/>
            <a:ext cx="2708910" cy="913653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350" b="1" cap="all" spc="113" baseline="0">
                <a:solidFill>
                  <a:schemeClr val="tx2"/>
                </a:solidFill>
              </a:defRPr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6374" y="4202036"/>
            <a:ext cx="2708910" cy="432813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31549" y="3177250"/>
            <a:ext cx="2708910" cy="913653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350" b="1" cap="all" spc="113" baseline="0">
                <a:solidFill>
                  <a:schemeClr val="tx2"/>
                </a:solidFill>
              </a:defRPr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31549" y="4202036"/>
            <a:ext cx="2708910" cy="432813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E42E8-8B57-452D-A122-4DCE9AC771EF}" type="datetime1">
              <a:rPr lang="en-US" smtClean="0"/>
              <a:t>4/7/2026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413709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E42E8-8B57-452D-A122-4DCE9AC771EF}" type="datetime1">
              <a:rPr lang="en-US" smtClean="0"/>
              <a:t>4/7/2026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868870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E42E8-8B57-452D-A122-4DCE9AC771EF}" type="datetime1">
              <a:rPr lang="en-US" smtClean="0"/>
              <a:t>4/7/2026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725566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4156770" y="0"/>
            <a:ext cx="2701231" cy="9906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90060" y="660401"/>
            <a:ext cx="1739315" cy="1728525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350" b="1" i="0" cap="all" spc="169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0341" y="1329433"/>
            <a:ext cx="3464111" cy="7200735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90060" y="2515263"/>
            <a:ext cx="1739315" cy="601490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900"/>
              </a:spcBef>
              <a:buNone/>
              <a:defRPr sz="1050" baseline="0">
                <a:solidFill>
                  <a:schemeClr val="bg2"/>
                </a:solidFill>
              </a:defRPr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30342" y="9209314"/>
            <a:ext cx="693762" cy="503334"/>
          </a:xfrm>
        </p:spPr>
        <p:txBody>
          <a:bodyPr/>
          <a:lstStyle/>
          <a:p>
            <a:fld id="{D3FE42E8-8B57-452D-A122-4DCE9AC771EF}" type="datetime1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83287" y="9209314"/>
            <a:ext cx="1958726" cy="499483"/>
          </a:xfrm>
        </p:spPr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201195" y="9209314"/>
            <a:ext cx="693257" cy="499483"/>
          </a:xfrm>
        </p:spPr>
        <p:txBody>
          <a:bodyPr/>
          <a:lstStyle/>
          <a:p>
            <a:fld id="{F8E28480-1C08-4458-AD97-0283E6FFD09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59449" cy="990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left edge border"/>
          <p:cNvSpPr/>
          <p:nvPr/>
        </p:nvSpPr>
        <p:spPr>
          <a:xfrm>
            <a:off x="0" y="0"/>
            <a:ext cx="159449" cy="990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32258747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9449" y="2"/>
            <a:ext cx="4137517" cy="9905999"/>
          </a:xfrm>
        </p:spPr>
        <p:txBody>
          <a:bodyPr anchor="t"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4156770" y="0"/>
            <a:ext cx="2701231" cy="9906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159449" cy="990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90060" y="660400"/>
            <a:ext cx="1739316" cy="1728523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350" b="1" i="0" spc="169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90060" y="2515263"/>
            <a:ext cx="1739316" cy="601490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900"/>
              </a:spcBef>
              <a:buNone/>
              <a:defRPr sz="1050" baseline="0">
                <a:solidFill>
                  <a:schemeClr val="bg2"/>
                </a:solidFill>
              </a:defRPr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30847" y="9209314"/>
            <a:ext cx="693257" cy="503334"/>
          </a:xfrm>
        </p:spPr>
        <p:txBody>
          <a:bodyPr/>
          <a:lstStyle/>
          <a:p>
            <a:fld id="{D3FE42E8-8B57-452D-A122-4DCE9AC771EF}" type="datetime1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83287" y="9209314"/>
            <a:ext cx="1958726" cy="499483"/>
          </a:xfrm>
        </p:spPr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192115" y="9209314"/>
            <a:ext cx="710595" cy="499483"/>
          </a:xfrm>
        </p:spPr>
        <p:txBody>
          <a:bodyPr/>
          <a:lstStyle/>
          <a:p>
            <a:fld id="{F8E28480-1C08-4458-AD97-0283E6FFD09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159449" cy="990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63218884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04068" y="552334"/>
            <a:ext cx="5725307" cy="215530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4068" y="3302003"/>
            <a:ext cx="5725307" cy="51907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4069" y="9209314"/>
            <a:ext cx="1310469" cy="5033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3FE42E8-8B57-452D-A122-4DCE9AC771EF}" type="datetime1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209314"/>
            <a:ext cx="2314575" cy="499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4" y="9209314"/>
            <a:ext cx="1585912" cy="499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F8E28480-1C08-4458-AD97-0283E6FFD09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698551" y="0"/>
            <a:ext cx="159449" cy="990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SE"/>
          </a:p>
        </p:txBody>
      </p:sp>
      <p:sp>
        <p:nvSpPr>
          <p:cNvPr id="10" name="Rectangle 9" title="right edge border"/>
          <p:cNvSpPr/>
          <p:nvPr/>
        </p:nvSpPr>
        <p:spPr>
          <a:xfrm>
            <a:off x="6698551" y="0"/>
            <a:ext cx="159449" cy="990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SE"/>
          </a:p>
        </p:txBody>
      </p:sp>
      <p:sp>
        <p:nvSpPr>
          <p:cNvPr id="14" name="Freeform 5"/>
          <p:cNvSpPr/>
          <p:nvPr/>
        </p:nvSpPr>
        <p:spPr bwMode="auto">
          <a:xfrm>
            <a:off x="1" y="0"/>
            <a:ext cx="509318" cy="9906000"/>
          </a:xfrm>
          <a:custGeom>
            <a:avLst/>
            <a:gdLst/>
            <a:ahLst/>
            <a:cxnLst/>
            <a:rect l="0" t="0" r="r" b="b"/>
            <a:pathLst>
              <a:path w="211" h="2160">
                <a:moveTo>
                  <a:pt x="155" y="1728"/>
                </a:moveTo>
                <a:cubicBezTo>
                  <a:pt x="155" y="1620"/>
                  <a:pt x="211" y="1620"/>
                  <a:pt x="211" y="1512"/>
                </a:cubicBezTo>
                <a:cubicBezTo>
                  <a:pt x="211" y="1404"/>
                  <a:pt x="155" y="1404"/>
                  <a:pt x="155" y="1296"/>
                </a:cubicBezTo>
                <a:cubicBezTo>
                  <a:pt x="155" y="1188"/>
                  <a:pt x="211" y="1188"/>
                  <a:pt x="211" y="1080"/>
                </a:cubicBezTo>
                <a:cubicBezTo>
                  <a:pt x="211" y="972"/>
                  <a:pt x="155" y="972"/>
                  <a:pt x="155" y="864"/>
                </a:cubicBezTo>
                <a:cubicBezTo>
                  <a:pt x="155" y="756"/>
                  <a:pt x="211" y="756"/>
                  <a:pt x="211" y="648"/>
                </a:cubicBezTo>
                <a:cubicBezTo>
                  <a:pt x="211" y="540"/>
                  <a:pt x="155" y="540"/>
                  <a:pt x="155" y="432"/>
                </a:cubicBezTo>
                <a:cubicBezTo>
                  <a:pt x="155" y="324"/>
                  <a:pt x="211" y="324"/>
                  <a:pt x="211" y="216"/>
                </a:cubicBezTo>
                <a:cubicBezTo>
                  <a:pt x="211" y="108"/>
                  <a:pt x="155" y="108"/>
                  <a:pt x="155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"/>
                  <a:pt x="0" y="2160"/>
                  <a:pt x="0" y="2160"/>
                </a:cubicBezTo>
                <a:cubicBezTo>
                  <a:pt x="155" y="2160"/>
                  <a:pt x="155" y="2160"/>
                  <a:pt x="155" y="2160"/>
                </a:cubicBezTo>
                <a:cubicBezTo>
                  <a:pt x="155" y="2052"/>
                  <a:pt x="211" y="2052"/>
                  <a:pt x="211" y="1944"/>
                </a:cubicBezTo>
                <a:cubicBezTo>
                  <a:pt x="211" y="1836"/>
                  <a:pt x="155" y="1836"/>
                  <a:pt x="155" y="1728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/>
          <a:lstStyle/>
          <a:p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1572289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6" r:id="rId1"/>
    <p:sldLayoutId id="2147483777" r:id="rId2"/>
    <p:sldLayoutId id="2147483778" r:id="rId3"/>
    <p:sldLayoutId id="2147483779" r:id="rId4"/>
    <p:sldLayoutId id="2147483780" r:id="rId5"/>
    <p:sldLayoutId id="2147483781" r:id="rId6"/>
    <p:sldLayoutId id="2147483782" r:id="rId7"/>
    <p:sldLayoutId id="2147483783" r:id="rId8"/>
    <p:sldLayoutId id="2147483784" r:id="rId9"/>
    <p:sldLayoutId id="2147483785" r:id="rId10"/>
    <p:sldLayoutId id="2147483786" r:id="rId11"/>
  </p:sldLayoutIdLst>
  <p:hf sldNum="0" hdr="0" ftr="0" dt="0"/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3825" kern="1200" cap="all" spc="113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514350" rtl="0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Arial" panose="020B0604020202020204" pitchFamily="34" charset="0"/>
        <a:buChar char="•"/>
        <a:defRPr sz="15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514350" indent="-171450" algn="l" defTabSz="514350" rtl="0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Gill Sans MT" panose="020B0502020104020203" pitchFamily="34" charset="0"/>
        <a:buChar char="–"/>
        <a:defRPr sz="135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857250" indent="-171450" algn="l" defTabSz="514350" rtl="0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Arial" panose="020B0604020202020204" pitchFamily="34" charset="0"/>
        <a:buChar char="•"/>
        <a:defRPr sz="1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00150" indent="-171450" algn="l" defTabSz="514350" rtl="0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Gill Sans MT" panose="020B0502020104020203" pitchFamily="34" charset="0"/>
        <a:buChar char="–"/>
        <a:defRPr sz="105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3050" indent="-171450" algn="l" defTabSz="514350" rtl="0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Arial" panose="020B0604020202020204" pitchFamily="34" charset="0"/>
        <a:buChar char="•"/>
        <a:defRPr sz="105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85950" indent="-171450" algn="l" defTabSz="514350" rtl="0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Gill Sans MT" panose="020B0502020104020203" pitchFamily="34" charset="0"/>
        <a:buChar char="–"/>
        <a:defRPr sz="105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228850" indent="-171450" algn="l" defTabSz="514350" rtl="0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Arial" panose="020B0604020202020204" pitchFamily="34" charset="0"/>
        <a:buChar char="•"/>
        <a:defRPr sz="105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571750" indent="-171450" algn="l" defTabSz="514350" rtl="0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Gill Sans MT" panose="020B0502020104020203" pitchFamily="34" charset="0"/>
        <a:buChar char="–"/>
        <a:defRPr sz="105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914650" indent="-171450" algn="l" defTabSz="514350" rtl="0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Arial" panose="020B0604020202020204" pitchFamily="34" charset="0"/>
        <a:buChar char="•"/>
        <a:defRPr sz="105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pos="594">
          <p15:clr>
            <a:srgbClr val="F26B43"/>
          </p15:clr>
        </p15:guide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pos="5400">
          <p15:clr>
            <a:srgbClr val="F26B43"/>
          </p15:clr>
        </p15:guide>
        <p15:guide id="4" orient="horz" pos="4008">
          <p15:clr>
            <a:srgbClr val="F26B43"/>
          </p15:clr>
        </p15:guide>
        <p15:guide id="5" orient="horz" pos="1440">
          <p15:clr>
            <a:srgbClr val="F26B43"/>
          </p15:clr>
        </p15:guide>
        <p15:guide id="6" orient="horz" pos="3720">
          <p15:clr>
            <a:srgbClr val="F26B43"/>
          </p15:clr>
        </p15:guide>
        <p15:guide id="7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73B19FA-09FE-EC32-5F61-47EAE577A3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7174" y="355334"/>
            <a:ext cx="5243652" cy="1244572"/>
          </a:xfrm>
        </p:spPr>
        <p:txBody>
          <a:bodyPr>
            <a:noAutofit/>
          </a:bodyPr>
          <a:lstStyle/>
          <a:p>
            <a:r>
              <a:rPr lang="sv-SE" sz="4800" dirty="0">
                <a:solidFill>
                  <a:schemeClr val="tx1"/>
                </a:solidFill>
                <a:latin typeface="Bahnschrift SemiCondensed" panose="020B0502040204020203" pitchFamily="34" charset="0"/>
              </a:rPr>
              <a:t>Dagens Buffé</a:t>
            </a:r>
            <a:br>
              <a:rPr lang="sv-SE" sz="4800" u="sng" dirty="0">
                <a:latin typeface="Bahnschrift SemiCondensed" panose="020B0502040204020203" pitchFamily="34" charset="0"/>
              </a:rPr>
            </a:br>
            <a:r>
              <a:rPr lang="sv-SE" sz="3600" dirty="0">
                <a:solidFill>
                  <a:schemeClr val="tx1"/>
                </a:solidFill>
                <a:latin typeface="Bahnschrift SemiCondensed" panose="020B0502040204020203" pitchFamily="34" charset="0"/>
              </a:rPr>
              <a:t>Vecka 14</a:t>
            </a:r>
            <a:endParaRPr lang="en-SE" sz="4800" dirty="0">
              <a:solidFill>
                <a:schemeClr val="tx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9AFFABA3-8602-D67D-A672-B9A0B2671BF9}"/>
              </a:ext>
            </a:extLst>
          </p:cNvPr>
          <p:cNvSpPr txBox="1"/>
          <p:nvPr/>
        </p:nvSpPr>
        <p:spPr>
          <a:xfrm rot="10800000" flipV="1">
            <a:off x="1398802" y="7343680"/>
            <a:ext cx="445759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2000" i="1" dirty="0"/>
              <a:t>Inklusive Sallad, måltidsdryck, kaffe &amp; kaka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AB408BAF-33F2-9294-FE25-AACAF2A925A8}"/>
              </a:ext>
            </a:extLst>
          </p:cNvPr>
          <p:cNvSpPr txBox="1"/>
          <p:nvPr/>
        </p:nvSpPr>
        <p:spPr>
          <a:xfrm rot="972168">
            <a:off x="4687382" y="1141751"/>
            <a:ext cx="11182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b="1" dirty="0"/>
              <a:t>138:-</a:t>
            </a:r>
            <a:endParaRPr lang="en-SE" sz="2800" b="1" dirty="0"/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1AC84F7D-300B-5E73-6D88-F95692EB5DF6}"/>
              </a:ext>
            </a:extLst>
          </p:cNvPr>
          <p:cNvSpPr txBox="1"/>
          <p:nvPr/>
        </p:nvSpPr>
        <p:spPr>
          <a:xfrm>
            <a:off x="90542" y="4977438"/>
            <a:ext cx="13164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TORSDAG</a:t>
            </a:r>
            <a:endParaRPr lang="en-SE" dirty="0"/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F9C23728-FE9C-4C7B-D569-2069183E7533}"/>
              </a:ext>
            </a:extLst>
          </p:cNvPr>
          <p:cNvSpPr txBox="1"/>
          <p:nvPr/>
        </p:nvSpPr>
        <p:spPr>
          <a:xfrm>
            <a:off x="126149" y="5908274"/>
            <a:ext cx="1176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FREDAG</a:t>
            </a:r>
            <a:endParaRPr lang="en-SE" dirty="0"/>
          </a:p>
        </p:txBody>
      </p:sp>
      <p:sp>
        <p:nvSpPr>
          <p:cNvPr id="12" name="textruta 11">
            <a:extLst>
              <a:ext uri="{FF2B5EF4-FFF2-40B4-BE49-F238E27FC236}">
                <a16:creationId xmlns:a16="http://schemas.microsoft.com/office/drawing/2014/main" id="{7CF00965-582A-3284-8640-444121FFE132}"/>
              </a:ext>
            </a:extLst>
          </p:cNvPr>
          <p:cNvSpPr txBox="1"/>
          <p:nvPr/>
        </p:nvSpPr>
        <p:spPr>
          <a:xfrm>
            <a:off x="126149" y="4160625"/>
            <a:ext cx="13462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ONSDAG</a:t>
            </a:r>
            <a:r>
              <a:rPr lang="sv-SE" sz="1013" dirty="0">
                <a:solidFill>
                  <a:schemeClr val="bg1"/>
                </a:solidFill>
              </a:rPr>
              <a:t> </a:t>
            </a:r>
            <a:endParaRPr lang="en-SE" sz="1013" dirty="0">
              <a:solidFill>
                <a:schemeClr val="bg1"/>
              </a:solidFill>
            </a:endParaRPr>
          </a:p>
        </p:txBody>
      </p:sp>
      <p:sp>
        <p:nvSpPr>
          <p:cNvPr id="13" name="textruta 12">
            <a:extLst>
              <a:ext uri="{FF2B5EF4-FFF2-40B4-BE49-F238E27FC236}">
                <a16:creationId xmlns:a16="http://schemas.microsoft.com/office/drawing/2014/main" id="{DAB33DBC-717F-F861-0DA9-8443CE10CA05}"/>
              </a:ext>
            </a:extLst>
          </p:cNvPr>
          <p:cNvSpPr txBox="1"/>
          <p:nvPr/>
        </p:nvSpPr>
        <p:spPr>
          <a:xfrm>
            <a:off x="145938" y="2880282"/>
            <a:ext cx="1205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TISDAG</a:t>
            </a:r>
            <a:endParaRPr lang="en-SE" dirty="0"/>
          </a:p>
        </p:txBody>
      </p:sp>
      <p:sp>
        <p:nvSpPr>
          <p:cNvPr id="14" name="textruta 13">
            <a:extLst>
              <a:ext uri="{FF2B5EF4-FFF2-40B4-BE49-F238E27FC236}">
                <a16:creationId xmlns:a16="http://schemas.microsoft.com/office/drawing/2014/main" id="{078C9C79-3EA5-2858-0C8F-EAF22B5BA2CF}"/>
              </a:ext>
            </a:extLst>
          </p:cNvPr>
          <p:cNvSpPr txBox="1"/>
          <p:nvPr/>
        </p:nvSpPr>
        <p:spPr>
          <a:xfrm>
            <a:off x="145938" y="1856707"/>
            <a:ext cx="14603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MÅNDAG</a:t>
            </a:r>
            <a:endParaRPr lang="en-SE" dirty="0"/>
          </a:p>
        </p:txBody>
      </p:sp>
      <p:sp>
        <p:nvSpPr>
          <p:cNvPr id="17" name="textruta 16">
            <a:extLst>
              <a:ext uri="{FF2B5EF4-FFF2-40B4-BE49-F238E27FC236}">
                <a16:creationId xmlns:a16="http://schemas.microsoft.com/office/drawing/2014/main" id="{947AECE1-C73A-9476-A593-8731458F0527}"/>
              </a:ext>
            </a:extLst>
          </p:cNvPr>
          <p:cNvSpPr txBox="1"/>
          <p:nvPr/>
        </p:nvSpPr>
        <p:spPr>
          <a:xfrm>
            <a:off x="1536420" y="1770198"/>
            <a:ext cx="524365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Tx/>
              <a:buChar char="-"/>
            </a:pPr>
            <a:endParaRPr lang="sv-SE" dirty="0"/>
          </a:p>
          <a:p>
            <a:pPr marL="285750" indent="-285750">
              <a:buFontTx/>
              <a:buChar char="-"/>
            </a:pPr>
            <a:endParaRPr lang="sv-SE" dirty="0"/>
          </a:p>
        </p:txBody>
      </p:sp>
      <p:sp>
        <p:nvSpPr>
          <p:cNvPr id="19" name="textruta 18">
            <a:extLst>
              <a:ext uri="{FF2B5EF4-FFF2-40B4-BE49-F238E27FC236}">
                <a16:creationId xmlns:a16="http://schemas.microsoft.com/office/drawing/2014/main" id="{3CD273FD-C8EC-1BCD-0E35-A6D702E4D6EA}"/>
              </a:ext>
            </a:extLst>
          </p:cNvPr>
          <p:cNvSpPr txBox="1"/>
          <p:nvPr/>
        </p:nvSpPr>
        <p:spPr>
          <a:xfrm>
            <a:off x="1536420" y="2875916"/>
            <a:ext cx="546405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Tx/>
              <a:buChar char="-"/>
            </a:pPr>
            <a:r>
              <a:rPr lang="sv-SE" dirty="0"/>
              <a:t>Gulasch med </a:t>
            </a:r>
            <a:r>
              <a:rPr lang="sv-SE" dirty="0" err="1"/>
              <a:t>creme</a:t>
            </a:r>
            <a:r>
              <a:rPr lang="sv-SE" dirty="0"/>
              <a:t> fraiche och krutonger</a:t>
            </a:r>
          </a:p>
          <a:p>
            <a:pPr marL="285750" indent="-285750">
              <a:buFontTx/>
              <a:buChar char="-"/>
            </a:pPr>
            <a:r>
              <a:rPr lang="sv-SE" dirty="0"/>
              <a:t>Fiskgratäng med potatisstomp</a:t>
            </a:r>
          </a:p>
        </p:txBody>
      </p:sp>
      <p:sp>
        <p:nvSpPr>
          <p:cNvPr id="21" name="textruta 20">
            <a:extLst>
              <a:ext uri="{FF2B5EF4-FFF2-40B4-BE49-F238E27FC236}">
                <a16:creationId xmlns:a16="http://schemas.microsoft.com/office/drawing/2014/main" id="{0234F7D1-6FE1-EC75-BB53-B72CAF000558}"/>
              </a:ext>
            </a:extLst>
          </p:cNvPr>
          <p:cNvSpPr txBox="1"/>
          <p:nvPr/>
        </p:nvSpPr>
        <p:spPr>
          <a:xfrm>
            <a:off x="1576511" y="4163701"/>
            <a:ext cx="499266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Tx/>
              <a:buChar char="-"/>
            </a:pPr>
            <a:r>
              <a:rPr lang="sv-SE" dirty="0"/>
              <a:t>Fläskpalt med smör och lingonsylt</a:t>
            </a:r>
          </a:p>
          <a:p>
            <a:pPr marL="285750" indent="-285750">
              <a:buFontTx/>
              <a:buChar char="-"/>
            </a:pPr>
            <a:r>
              <a:rPr lang="sv-SE" dirty="0"/>
              <a:t>Krämig köttpasta</a:t>
            </a:r>
          </a:p>
        </p:txBody>
      </p:sp>
      <p:sp>
        <p:nvSpPr>
          <p:cNvPr id="23" name="textruta 22">
            <a:extLst>
              <a:ext uri="{FF2B5EF4-FFF2-40B4-BE49-F238E27FC236}">
                <a16:creationId xmlns:a16="http://schemas.microsoft.com/office/drawing/2014/main" id="{50F5E505-F6F4-9932-F93A-9DD7D1D303D1}"/>
              </a:ext>
            </a:extLst>
          </p:cNvPr>
          <p:cNvSpPr txBox="1"/>
          <p:nvPr/>
        </p:nvSpPr>
        <p:spPr>
          <a:xfrm>
            <a:off x="1606320" y="4897488"/>
            <a:ext cx="555147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Tx/>
              <a:buChar char="-"/>
            </a:pPr>
            <a:r>
              <a:rPr lang="sv-SE" dirty="0"/>
              <a:t>Raggmunk med stekt fläsk och lingon</a:t>
            </a:r>
          </a:p>
          <a:p>
            <a:pPr marL="285750" indent="-285750">
              <a:buFontTx/>
              <a:buChar char="-"/>
            </a:pPr>
            <a:r>
              <a:rPr lang="sv-SE" dirty="0"/>
              <a:t>Kålpudding med kokt potatis och gräddsås</a:t>
            </a:r>
          </a:p>
        </p:txBody>
      </p:sp>
      <p:sp>
        <p:nvSpPr>
          <p:cNvPr id="26" name="textruta 25">
            <a:extLst>
              <a:ext uri="{FF2B5EF4-FFF2-40B4-BE49-F238E27FC236}">
                <a16:creationId xmlns:a16="http://schemas.microsoft.com/office/drawing/2014/main" id="{1EFB6C93-68C4-EED3-F62D-79CC76D53ED1}"/>
              </a:ext>
            </a:extLst>
          </p:cNvPr>
          <p:cNvSpPr txBox="1"/>
          <p:nvPr/>
        </p:nvSpPr>
        <p:spPr>
          <a:xfrm>
            <a:off x="1576511" y="5908274"/>
            <a:ext cx="5404615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Tx/>
              <a:buChar char="-"/>
            </a:pPr>
            <a:r>
              <a:rPr lang="sv-SE" dirty="0"/>
              <a:t>Helstekt fläskkarré &amp; </a:t>
            </a:r>
            <a:r>
              <a:rPr lang="sv-SE" dirty="0" err="1"/>
              <a:t>rostatde</a:t>
            </a:r>
            <a:r>
              <a:rPr lang="sv-SE" dirty="0"/>
              <a:t> rotfrukter och </a:t>
            </a:r>
            <a:r>
              <a:rPr lang="sv-SE" dirty="0" err="1"/>
              <a:t>peppassås</a:t>
            </a:r>
            <a:endParaRPr lang="sv-SE" dirty="0"/>
          </a:p>
          <a:p>
            <a:pPr marL="285750" indent="-285750">
              <a:buFontTx/>
              <a:buChar char="-"/>
            </a:pPr>
            <a:r>
              <a:rPr lang="sv-SE" dirty="0"/>
              <a:t>Panerad spätta med remoulad och kokt potatis</a:t>
            </a:r>
          </a:p>
        </p:txBody>
      </p:sp>
      <p:pic>
        <p:nvPicPr>
          <p:cNvPr id="18" name="Bildobjekt 17" descr="En bild som visar text, Teckensnitt, logotyp, Grafik&#10;&#10;Automatiskt genererad beskrivning">
            <a:extLst>
              <a:ext uri="{FF2B5EF4-FFF2-40B4-BE49-F238E27FC236}">
                <a16:creationId xmlns:a16="http://schemas.microsoft.com/office/drawing/2014/main" id="{F1EAA532-3D72-1418-8764-D26343755B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6214" y="7831247"/>
            <a:ext cx="3987257" cy="2000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0999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Bricka">
  <a:themeElements>
    <a:clrScheme name="Bricka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ricka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ricka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TM10001106[[fn=Bricka]]</Template>
  <TotalTime>4220</TotalTime>
  <Words>63</Words>
  <Application>Microsoft Office PowerPoint</Application>
  <PresentationFormat>A4 (210 x 297 mm)</PresentationFormat>
  <Paragraphs>17</Paragraphs>
  <Slides>1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7" baseType="lpstr">
      <vt:lpstr>Arial</vt:lpstr>
      <vt:lpstr>Bahnschrift SemiCondensed</vt:lpstr>
      <vt:lpstr>Calibri</vt:lpstr>
      <vt:lpstr>Gill Sans MT</vt:lpstr>
      <vt:lpstr>Impact</vt:lpstr>
      <vt:lpstr>Bricka</vt:lpstr>
      <vt:lpstr>Dagens Buffé Vecka 14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AFTER WORK</dc:title>
  <dc:creator>Info</dc:creator>
  <cp:lastModifiedBy>Info</cp:lastModifiedBy>
  <cp:revision>79</cp:revision>
  <cp:lastPrinted>2026-02-16T07:55:56Z</cp:lastPrinted>
  <dcterms:created xsi:type="dcterms:W3CDTF">2023-11-24T20:07:14Z</dcterms:created>
  <dcterms:modified xsi:type="dcterms:W3CDTF">2026-04-07T06:24:58Z</dcterms:modified>
</cp:coreProperties>
</file>